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763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School Financial Management Application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9550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school financial management with a user-friendly web application designed for seamless fee tracking and balance management.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31578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0F8E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0323" y="6448425"/>
            <a:ext cx="14251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298882"/>
            <a:ext cx="19413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paul masha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647224"/>
            <a:ext cx="7715488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spc="-8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Streamlined Fee Balance Tracking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08936" y="2292787"/>
            <a:ext cx="22860" cy="5289471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27118" y="2740462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90754" y="2522339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4703" y="2591157"/>
            <a:ext cx="1312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5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42887" y="2496860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Updates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42887" y="2954060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Parents and administrators can access accurate fee balances in real-time, eliminating the need for manual checks.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7118" y="4462820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90754" y="4244697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2438" y="4313515"/>
            <a:ext cx="17585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5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42887" y="4219218"/>
            <a:ext cx="292381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Automated Notifications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42887" y="4676418"/>
            <a:ext cx="628685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for pending payments and outstanding balances, ensuring timely fee collection and improved financial transparency.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7118" y="6185178"/>
            <a:ext cx="714256" cy="22860"/>
          </a:xfrm>
          <a:prstGeom prst="roundRect">
            <a:avLst>
              <a:gd name="adj" fmla="val 374993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90754" y="5967055"/>
            <a:ext cx="459224" cy="459224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557" y="6035873"/>
            <a:ext cx="17549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51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42887" y="5941576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4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Detailed Reporting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42887" y="6398776"/>
            <a:ext cx="6286857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comprehensive reports on fee collection, outstanding balances, and financial trends, providing valuable insights for informed decision-making.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111" y="1100971"/>
            <a:ext cx="7182207" cy="691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b="1" spc="-8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Effortless Fee Balance Checks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4111" y="2345888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418" y="2416969"/>
            <a:ext cx="135493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09078" y="2345888"/>
            <a:ext cx="284404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User-Friendly Interface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09078" y="2818209"/>
            <a:ext cx="3043952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design makes it easy for users to navigate and access information, even for those with limited tech experience.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770" y="2345888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979" y="2416969"/>
            <a:ext cx="181689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48737" y="2345888"/>
            <a:ext cx="304395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Simplified Search Functionality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48737" y="3164086"/>
            <a:ext cx="304395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find student records and view their fee balances with ease, saving time and effort.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111" y="4961096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0558" y="5032177"/>
            <a:ext cx="181332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09078" y="4961096"/>
            <a:ext cx="304395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Mobile-Responsive Design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09078" y="5779294"/>
            <a:ext cx="304395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is accessible on any device, allowing users to manage fees from anywhere, anytime.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3770" y="4961096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742" y="5032177"/>
            <a:ext cx="172283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848737" y="4961096"/>
            <a:ext cx="276677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Instant Updates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848737" y="5433417"/>
            <a:ext cx="304395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reflect the latest fee payments and adjustments, ensuring accuracy and consistency.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46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Target Market: Secondary Schools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33311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8677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Private Schools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437590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schools often have complex fee structures and need efficient tools for managing student accounts.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33311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8677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Public Schools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437590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schools benefit from transparent fee management, enhancing communication between parents, students, and administrators.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103870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Competitive Landscape and Advantages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Current Challenges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existing applications require lengthy procedures for fee balance checks and statement generation, leading to inefficiencies and frustration.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Solution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application streamlines the process, offering real-time updates, automated notifications, and comprehensive reporting, making fee management effortless.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990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Business Model and Revenue Streams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78587"/>
            <a:ext cx="1134070" cy="2050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2054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Subscription Model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7135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Schools pay a monthly or annual subscription fee to access the application's features, ensuring ongoing revenue.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029081"/>
            <a:ext cx="1134070" cy="2050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558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Value-Added Services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764054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add-on services, such as customized reporting, integration with other school systems, and dedicated support, can generate additional revenue streams.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060" y="526733"/>
            <a:ext cx="6261735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7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Traction and Key Milestones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0" y="1439228"/>
            <a:ext cx="477203" cy="477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060" y="2107287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Application Design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8060" y="2534841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user-friendly and intuitive interface is ready for launch, ensuring a smooth and enjoyable user experience.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0" y="3717965"/>
            <a:ext cx="477203" cy="477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060" y="4386024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Pilot Program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8060" y="4813578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piloted with a select group of schools, gathering valuable feedback and refining the application for optimal performance.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0" y="5996702"/>
            <a:ext cx="477203" cy="4772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060" y="6664762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39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 Research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8060" y="7092315"/>
            <a:ext cx="7807881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market analysis conducted to understand the needs and preferences of our target audience, informing future development efforts.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903803"/>
            <a:ext cx="768596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86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Ask and Future Growth Plans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5420" y="2583299"/>
            <a:ext cx="7685961" cy="4742498"/>
          </a:xfrm>
          <a:prstGeom prst="roundRect">
            <a:avLst>
              <a:gd name="adj" fmla="val 18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3040" y="2590919"/>
            <a:ext cx="7670721" cy="5984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1280" y="2723436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70450" y="2723436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23040" y="3189327"/>
            <a:ext cx="7670721" cy="1265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1280" y="3321844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Reach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70450" y="3321844"/>
            <a:ext cx="341507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version suitable for tertiary institutions, attracting a wider customer base.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3040" y="4454485"/>
            <a:ext cx="7670721" cy="1265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1280" y="4587002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Functionality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70450" y="4587002"/>
            <a:ext cx="341507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the application with other school management systems, providing a comprehensive solution.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23040" y="5719643"/>
            <a:ext cx="7670721" cy="1598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1280" y="5852160"/>
            <a:ext cx="341507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70450" y="5852160"/>
            <a:ext cx="341507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new features like online fee payment, automated financial reporting, and personalized student dashboards.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2024-09-12T18:27:00Z</dcterms:created>
  <dcterms:modified xsi:type="dcterms:W3CDTF">2024-09-12T18:27:00Z</dcterms:modified>
</cp:coreProperties>
</file>